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084"/>
    <a:srgbClr val="2A8928"/>
    <a:srgbClr val="0A84E9"/>
    <a:srgbClr val="000000"/>
    <a:srgbClr val="FF00FF"/>
    <a:srgbClr val="FF0000"/>
    <a:srgbClr val="808000"/>
    <a:srgbClr val="756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123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82892-B8E5-C45F-E0E3-94023E2EF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B035D9-A0E5-2C17-6E63-99E101C79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43815F-ECE4-2284-53D4-EC4EAF919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06B8-EF66-4F6E-9BD2-6AC67FF9CDE9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375AD1-CBBB-BCF2-4116-83A14603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E26562-7C93-60EE-8011-DB8134B6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340-B57B-4B86-862D-C207F5A5D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07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DCF70-11A8-1DF7-9B5B-FC034584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137FC4-836B-3580-A43E-D43B95F1F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DF41DB-8AAC-AD04-25F3-A73CA1B8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06B8-EF66-4F6E-9BD2-6AC67FF9CDE9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C8FBD1-D907-8AFF-DE86-5968E033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F43306-9AE5-7147-AFAA-6E273A3A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340-B57B-4B86-862D-C207F5A5D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86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3D6841A-70D4-8D16-3368-B3A93144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9D0700-5C66-BAEB-DE2B-36AF754EF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AE3929-74AF-8036-B21E-6CEBA079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06B8-EF66-4F6E-9BD2-6AC67FF9CDE9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6FB64F-D77B-4EE8-ED2B-6CF051D0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3FAA93-0E9B-F364-4632-D76F69F9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340-B57B-4B86-862D-C207F5A5D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31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4FBE4E-DB25-A6B2-215D-BAE8BF04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7A772B-049A-3C8F-AFF5-BB3A03CC9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F726A6-A0E5-6FBC-54F1-6480321EB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06B8-EF66-4F6E-9BD2-6AC67FF9CDE9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FE0C9E-8126-AF49-CAC0-C0B385AE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76CE00-2544-EA46-6B6C-A94F52F0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340-B57B-4B86-862D-C207F5A5D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10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E390F7-FD16-EAC9-5ACF-4F94DC13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CE07CA-71D1-5395-7A8F-8C662794E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327141-00A9-F913-1C0D-63834EA0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06B8-EF66-4F6E-9BD2-6AC67FF9CDE9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82617A-811B-14B0-2869-BC85B693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6C78E8-E137-61E3-4B6E-550BCE88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340-B57B-4B86-862D-C207F5A5D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69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C7C2B4-3C79-1079-DE98-CDD6BA2A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237B34-75DE-10C1-EE8F-7BB84073D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756E3D-EDEA-D535-4344-D5B302DBD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1768E7-936D-AF46-0DE3-134A2F879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06B8-EF66-4F6E-9BD2-6AC67FF9CDE9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F64442-BD45-9837-6046-070FE10D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51D8F1-5251-ED90-2B6F-7172C3F8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340-B57B-4B86-862D-C207F5A5D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58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972C79-3968-6139-96C9-518625DC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0E613C-3D83-21B4-1CAA-1470EE3BF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CA787B5-05DF-D295-674D-EEDDB6CFE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7A293B8-0CDD-391F-2C04-D46246C4E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9BF99D-5B95-EA55-F735-E251BB66D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0A5CC1D-6AC6-419A-B520-C05E0E25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06B8-EF66-4F6E-9BD2-6AC67FF9CDE9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8E6F19-770E-B23F-B487-4631DF9B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4970676-FEC2-8666-6B6B-722C2D2F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340-B57B-4B86-862D-C207F5A5D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90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DF9356-48BE-EE84-0FF6-311A9FA9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24BD48-2009-F3B6-04B8-189B6942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06B8-EF66-4F6E-9BD2-6AC67FF9CDE9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3E1433-803F-BBF8-D9CD-DA3CA25E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09549A-8A89-48F7-D865-48456F73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340-B57B-4B86-862D-C207F5A5D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38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5D12CC-2A68-5BBF-A320-8D1181B8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06B8-EF66-4F6E-9BD2-6AC67FF9CDE9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4CC888-EA64-EEF8-E3C5-33158C5E7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82C57-BF77-5B93-4981-A68D854C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340-B57B-4B86-862D-C207F5A5D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03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6B4E9-418E-34AA-8868-A58D7D66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FC66CD-BEFC-5316-DD33-7B370FC6B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EF5472-EE48-D950-7916-B89957930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1CA271-0730-19AA-0B92-75B95898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06B8-EF66-4F6E-9BD2-6AC67FF9CDE9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6F1DEB-105F-549F-0846-0145EB4E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31D1F3-0610-3BCD-411C-B286B1CF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340-B57B-4B86-862D-C207F5A5D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68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11D326-E1A7-27F0-36DD-D5B468184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4A1C2F-1613-2D1E-94B3-64E9F97F7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C21D63-9772-0137-EA62-F47D113AC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212116-353D-C2A6-B30F-E4D043D0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06B8-EF66-4F6E-9BD2-6AC67FF9CDE9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AEF2A2-FFCC-DEB1-3922-5B83C517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BF3E89-ACCB-ED82-CCEC-D49ABB95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340-B57B-4B86-862D-C207F5A5D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43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D0BFB4-C208-C319-2E6B-333311B1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018039-DE82-63EA-BB51-D958CA1FC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25DC11-819A-52D1-5454-341F82F92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D06B8-EF66-4F6E-9BD2-6AC67FF9CDE9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FEA3C7-1C94-C966-02BC-F1FC5995C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D77180-AB65-EBF3-FDBF-F2B9FC09C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6340-B57B-4B86-862D-C207F5A5D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4048A-9A4B-2DA4-2FFB-91C15771B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924" y="649397"/>
            <a:ext cx="9527628" cy="5514920"/>
          </a:xfrm>
          <a:ln w="57150">
            <a:solidFill>
              <a:schemeClr val="tx1"/>
            </a:solidFill>
          </a:ln>
        </p:spPr>
        <p:txBody>
          <a:bodyPr/>
          <a:lstStyle/>
          <a:p>
            <a:endParaRPr lang="fr-F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9E2764-3094-E81E-39B7-971155FD2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99076" cy="704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73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AAA752-BC97-2816-27B2-FB5053EB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74671D-DDB1-8C58-92FE-BBDB315BC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 descr="How Super Mario Bros. Saved Video Games">
            <a:extLst>
              <a:ext uri="{FF2B5EF4-FFF2-40B4-BE49-F238E27FC236}">
                <a16:creationId xmlns:a16="http://schemas.microsoft.com/office/drawing/2014/main" id="{CE2B496F-89DF-FB86-C7F0-6CFE59BCB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72" y="2002222"/>
            <a:ext cx="4556235" cy="39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2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265B29-34BD-BE6A-7677-AE9C3B0B0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0979"/>
            <a:ext cx="10515600" cy="5435984"/>
          </a:xfrm>
          <a:ln w="38100">
            <a:solidFill>
              <a:schemeClr val="tx1"/>
            </a:solidFill>
          </a:ln>
        </p:spPr>
        <p:txBody>
          <a:bodyPr/>
          <a:lstStyle/>
          <a:p>
            <a:endParaRPr lang="fr-FR" dirty="0"/>
          </a:p>
        </p:txBody>
      </p:sp>
      <p:pic>
        <p:nvPicPr>
          <p:cNvPr id="4" name="Picture 2" descr="How Super Mario Bros. Saved Video Games">
            <a:extLst>
              <a:ext uri="{FF2B5EF4-FFF2-40B4-BE49-F238E27FC236}">
                <a16:creationId xmlns:a16="http://schemas.microsoft.com/office/drawing/2014/main" id="{BBEECF58-66F4-EA11-13B8-0F198BC70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13" y="1486967"/>
            <a:ext cx="4556235" cy="41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C05C7C5-EB77-9914-2625-A0C5D10A3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048" y="1486967"/>
            <a:ext cx="3796862" cy="4172853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algn="ctr">
              <a:lnSpc>
                <a:spcPts val="6900"/>
              </a:lnSpc>
              <a:spcBef>
                <a:spcPts val="0"/>
              </a:spcBef>
            </a:pPr>
            <a:r>
              <a:rPr lang="fr-FR" sz="6000" dirty="0">
                <a:solidFill>
                  <a:srgbClr val="FF0000"/>
                </a:solidFill>
                <a:latin typeface="Chiller" panose="04020404031007020602" pitchFamily="82" charset="0"/>
              </a:rPr>
              <a:t>J</a:t>
            </a:r>
            <a:r>
              <a:rPr lang="fr-FR" sz="6000" dirty="0">
                <a:solidFill>
                  <a:srgbClr val="92D050"/>
                </a:solidFill>
                <a:latin typeface="Chiller" panose="04020404031007020602" pitchFamily="82" charset="0"/>
              </a:rPr>
              <a:t>o</a:t>
            </a:r>
            <a:r>
              <a:rPr lang="fr-FR" sz="6000" dirty="0">
                <a:solidFill>
                  <a:srgbClr val="7030A0"/>
                </a:solidFill>
                <a:latin typeface="Chiller" panose="04020404031007020602" pitchFamily="82" charset="0"/>
              </a:rPr>
              <a:t>y</a:t>
            </a:r>
            <a:r>
              <a:rPr lang="fr-FR" sz="6000" dirty="0">
                <a:solidFill>
                  <a:srgbClr val="FFFF00"/>
                </a:solidFill>
                <a:latin typeface="Chiller" panose="04020404031007020602" pitchFamily="82" charset="0"/>
              </a:rPr>
              <a:t>e</a:t>
            </a:r>
            <a:r>
              <a:rPr lang="fr-FR" sz="6000" dirty="0">
                <a:solidFill>
                  <a:schemeClr val="accent2">
                    <a:lumMod val="75000"/>
                  </a:schemeClr>
                </a:solidFill>
                <a:latin typeface="Chiller" panose="04020404031007020602" pitchFamily="82" charset="0"/>
              </a:rPr>
              <a:t>u</a:t>
            </a:r>
            <a:r>
              <a:rPr lang="fr-FR" sz="6000" dirty="0">
                <a:solidFill>
                  <a:srgbClr val="756805"/>
                </a:solidFill>
                <a:latin typeface="Chiller" panose="04020404031007020602" pitchFamily="82" charset="0"/>
              </a:rPr>
              <a:t>x</a:t>
            </a:r>
            <a:r>
              <a:rPr lang="fr-FR" sz="6000" dirty="0">
                <a:latin typeface="Chiller" panose="04020404031007020602" pitchFamily="82" charset="0"/>
              </a:rPr>
              <a:t> </a:t>
            </a:r>
            <a:r>
              <a:rPr lang="fr-FR" sz="6000" dirty="0">
                <a:solidFill>
                  <a:srgbClr val="C00000"/>
                </a:solidFill>
                <a:latin typeface="Chiller" panose="04020404031007020602" pitchFamily="82" charset="0"/>
              </a:rPr>
              <a:t>a</a:t>
            </a:r>
            <a:r>
              <a:rPr lang="fr-FR" sz="6000" dirty="0">
                <a:solidFill>
                  <a:schemeClr val="accent1">
                    <a:lumMod val="50000"/>
                  </a:schemeClr>
                </a:solidFill>
                <a:latin typeface="Chiller" panose="04020404031007020602" pitchFamily="82" charset="0"/>
              </a:rPr>
              <a:t>nn</a:t>
            </a:r>
            <a:r>
              <a:rPr lang="fr-FR" sz="6000" dirty="0">
                <a:solidFill>
                  <a:srgbClr val="FFFF00"/>
                </a:solidFill>
                <a:latin typeface="Chiller" panose="04020404031007020602" pitchFamily="82" charset="0"/>
              </a:rPr>
              <a:t>i</a:t>
            </a:r>
            <a:r>
              <a:rPr lang="fr-FR" sz="6000" dirty="0">
                <a:solidFill>
                  <a:srgbClr val="7030A0"/>
                </a:solidFill>
                <a:latin typeface="Chiller" panose="04020404031007020602" pitchFamily="82" charset="0"/>
              </a:rPr>
              <a:t>v</a:t>
            </a:r>
            <a:r>
              <a:rPr lang="fr-FR" sz="6000" dirty="0">
                <a:solidFill>
                  <a:schemeClr val="accent5"/>
                </a:solidFill>
                <a:latin typeface="Chiller" panose="04020404031007020602" pitchFamily="82" charset="0"/>
              </a:rPr>
              <a:t>e</a:t>
            </a:r>
            <a:r>
              <a:rPr lang="fr-FR" sz="6000" dirty="0">
                <a:solidFill>
                  <a:schemeClr val="accent6"/>
                </a:solidFill>
                <a:latin typeface="Chiller" panose="04020404031007020602" pitchFamily="82" charset="0"/>
              </a:rPr>
              <a:t>r</a:t>
            </a:r>
            <a:r>
              <a:rPr lang="fr-FR" sz="6000" dirty="0">
                <a:solidFill>
                  <a:schemeClr val="bg2">
                    <a:lumMod val="25000"/>
                  </a:schemeClr>
                </a:solidFill>
                <a:latin typeface="Chiller" panose="04020404031007020602" pitchFamily="82" charset="0"/>
              </a:rPr>
              <a:t>s</a:t>
            </a:r>
            <a:r>
              <a:rPr lang="fr-FR" sz="6000" dirty="0">
                <a:solidFill>
                  <a:schemeClr val="accent4"/>
                </a:solidFill>
                <a:latin typeface="Chiller" panose="04020404031007020602" pitchFamily="82" charset="0"/>
              </a:rPr>
              <a:t>a</a:t>
            </a:r>
            <a:r>
              <a:rPr lang="fr-FR" sz="6000" dirty="0">
                <a:solidFill>
                  <a:srgbClr val="808000"/>
                </a:solidFill>
                <a:latin typeface="Chiller" panose="04020404031007020602" pitchFamily="82" charset="0"/>
              </a:rPr>
              <a:t>i</a:t>
            </a:r>
            <a:r>
              <a:rPr lang="fr-FR" sz="6000" dirty="0">
                <a:solidFill>
                  <a:srgbClr val="FF0000"/>
                </a:solidFill>
                <a:latin typeface="Chiller" panose="04020404031007020602" pitchFamily="82" charset="0"/>
              </a:rPr>
              <a:t>r</a:t>
            </a:r>
            <a:r>
              <a:rPr lang="fr-FR" sz="6000" dirty="0">
                <a:solidFill>
                  <a:srgbClr val="FF00FF"/>
                </a:solidFill>
                <a:latin typeface="Chiller" panose="04020404031007020602" pitchFamily="82" charset="0"/>
              </a:rPr>
              <a:t>e</a:t>
            </a:r>
            <a:r>
              <a:rPr lang="fr-FR" sz="6000" dirty="0">
                <a:latin typeface="Chiller" panose="04020404031007020602" pitchFamily="82" charset="0"/>
              </a:rPr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sz="6700" dirty="0">
                <a:latin typeface="Matura MT Script Capitals" panose="03020802060602070202" pitchFamily="66" charset="0"/>
              </a:rPr>
              <a:t>Ali </a:t>
            </a:r>
            <a:r>
              <a:rPr lang="fr-FR" dirty="0"/>
              <a:t/>
            </a:r>
            <a:br>
              <a:rPr lang="fr-FR" dirty="0"/>
            </a:br>
            <a:r>
              <a:rPr lang="fr-FR" sz="6000" dirty="0">
                <a:solidFill>
                  <a:schemeClr val="accent6">
                    <a:lumMod val="75000"/>
                  </a:schemeClr>
                </a:solidFill>
                <a:latin typeface="Bodoni MT Poster Compressed" panose="02070706080601050204" pitchFamily="18" charset="0"/>
              </a:rPr>
              <a:t>8 ans 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Bodoni MT Poster Compressed" panose="0207070608060105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4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ockettactics.com/wp-content/uploads/2022/02/super-mario-odyssey-2-release-d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5" b="89765" l="9767" r="98140">
                        <a14:foregroundMark x1="26977" y1="59343" x2="26977" y2="59343"/>
                        <a14:foregroundMark x1="25581" y1="59812" x2="25581" y2="59812"/>
                        <a14:foregroundMark x1="25860" y1="60939" x2="25860" y2="60939"/>
                        <a14:foregroundMark x1="51070" y1="58028" x2="51070" y2="58028"/>
                        <a14:foregroundMark x1="54140" y1="58028" x2="54140" y2="58028"/>
                        <a14:foregroundMark x1="62233" y1="58685" x2="62233" y2="58685"/>
                        <a14:foregroundMark x1="78884" y1="57840" x2="78884" y2="57840"/>
                        <a14:foregroundMark x1="84372" y1="56338" x2="84372" y2="56338"/>
                        <a14:foregroundMark x1="91721" y1="55775" x2="91721" y2="55775"/>
                        <a14:foregroundMark x1="82233" y1="56338" x2="82233" y2="56338"/>
                        <a14:foregroundMark x1="87907" y1="56338" x2="87907" y2="56338"/>
                        <a14:foregroundMark x1="66326" y1="57840" x2="66326" y2="57840"/>
                        <a14:foregroundMark x1="58698" y1="56526" x2="58698" y2="56526"/>
                        <a14:foregroundMark x1="76558" y1="57746" x2="76558" y2="57746"/>
                        <a14:foregroundMark x1="72930" y1="54366" x2="72930" y2="54366"/>
                        <a14:foregroundMark x1="86884" y1="55117" x2="86884" y2="55117"/>
                        <a14:foregroundMark x1="90047" y1="56338" x2="90047" y2="56338"/>
                        <a14:foregroundMark x1="93860" y1="55869" x2="93860" y2="55869"/>
                        <a14:foregroundMark x1="89488" y1="53052" x2="89488" y2="53052"/>
                        <a14:foregroundMark x1="86233" y1="52958" x2="86233" y2="52958"/>
                        <a14:foregroundMark x1="82233" y1="53803" x2="82233" y2="53803"/>
                        <a14:foregroundMark x1="79535" y1="53897" x2="79535" y2="53897"/>
                        <a14:foregroundMark x1="78047" y1="53709" x2="78047" y2="53709"/>
                        <a14:foregroundMark x1="91721" y1="52864" x2="91721" y2="52864"/>
                        <a14:foregroundMark x1="98140" y1="52300" x2="98140" y2="52300"/>
                        <a14:foregroundMark x1="94791" y1="49859" x2="94791" y2="49859"/>
                        <a14:foregroundMark x1="81767" y1="57277" x2="81767" y2="57277"/>
                        <a14:foregroundMark x1="56558" y1="40094" x2="56558" y2="40094"/>
                        <a14:foregroundMark x1="62047" y1="70329" x2="62047" y2="70329"/>
                        <a14:foregroundMark x1="62233" y1="68826" x2="62233" y2="68826"/>
                        <a14:foregroundMark x1="63163" y1="66385" x2="63163" y2="66385"/>
                        <a14:foregroundMark x1="65488" y1="71174" x2="65488" y2="71174"/>
                        <a14:foregroundMark x1="64279" y1="76432" x2="64279" y2="76432"/>
                        <a14:foregroundMark x1="62326" y1="78216" x2="62326" y2="78216"/>
                        <a14:foregroundMark x1="58977" y1="81127" x2="58977" y2="81127"/>
                        <a14:foregroundMark x1="45581" y1="79531" x2="45581" y2="79531"/>
                        <a14:foregroundMark x1="87256" y1="57089" x2="87256" y2="57089"/>
                        <a14:foregroundMark x1="84558" y1="57653" x2="84558" y2="57653"/>
                        <a14:foregroundMark x1="84744" y1="53427" x2="84744" y2="53427"/>
                        <a14:foregroundMark x1="92837" y1="53615" x2="92837" y2="53615"/>
                        <a14:foregroundMark x1="78512" y1="56244" x2="78512" y2="56244"/>
                        <a14:backgroundMark x1="44372" y1="34178" x2="44372" y2="34178"/>
                        <a14:backgroundMark x1="42140" y1="34930" x2="42140" y2="34930"/>
                        <a14:backgroundMark x1="40651" y1="35211" x2="40651" y2="35211"/>
                        <a14:backgroundMark x1="64279" y1="76995" x2="64279" y2="769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009" y="-1536971"/>
            <a:ext cx="7303773" cy="72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2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5" b="89765" l="9767" r="98140">
                        <a14:foregroundMark x1="26977" y1="59343" x2="26977" y2="59343"/>
                        <a14:foregroundMark x1="25581" y1="59812" x2="25581" y2="59812"/>
                        <a14:foregroundMark x1="25860" y1="60939" x2="25860" y2="60939"/>
                        <a14:foregroundMark x1="51070" y1="58028" x2="51070" y2="58028"/>
                        <a14:foregroundMark x1="54140" y1="58028" x2="54140" y2="58028"/>
                        <a14:foregroundMark x1="62233" y1="58685" x2="62233" y2="58685"/>
                        <a14:foregroundMark x1="78884" y1="57840" x2="78884" y2="57840"/>
                        <a14:foregroundMark x1="84372" y1="56338" x2="84372" y2="56338"/>
                        <a14:foregroundMark x1="91721" y1="55775" x2="91721" y2="55775"/>
                        <a14:foregroundMark x1="82233" y1="56338" x2="82233" y2="56338"/>
                        <a14:foregroundMark x1="87907" y1="56338" x2="87907" y2="56338"/>
                        <a14:foregroundMark x1="66326" y1="57840" x2="66326" y2="57840"/>
                        <a14:foregroundMark x1="58698" y1="56526" x2="58698" y2="56526"/>
                        <a14:foregroundMark x1="76558" y1="57746" x2="76558" y2="57746"/>
                        <a14:foregroundMark x1="72930" y1="54366" x2="72930" y2="54366"/>
                        <a14:foregroundMark x1="86884" y1="55117" x2="86884" y2="55117"/>
                        <a14:foregroundMark x1="90047" y1="56338" x2="90047" y2="56338"/>
                        <a14:foregroundMark x1="93860" y1="55869" x2="93860" y2="55869"/>
                        <a14:foregroundMark x1="89488" y1="53052" x2="89488" y2="53052"/>
                        <a14:foregroundMark x1="86233" y1="52958" x2="86233" y2="52958"/>
                        <a14:foregroundMark x1="82233" y1="53803" x2="82233" y2="53803"/>
                        <a14:foregroundMark x1="79535" y1="53897" x2="79535" y2="53897"/>
                        <a14:foregroundMark x1="78047" y1="53709" x2="78047" y2="53709"/>
                        <a14:foregroundMark x1="91721" y1="52864" x2="91721" y2="52864"/>
                        <a14:foregroundMark x1="98140" y1="52300" x2="98140" y2="52300"/>
                        <a14:foregroundMark x1="94791" y1="49859" x2="94791" y2="49859"/>
                        <a14:foregroundMark x1="81767" y1="57277" x2="81767" y2="57277"/>
                        <a14:foregroundMark x1="56558" y1="40094" x2="56558" y2="40094"/>
                        <a14:foregroundMark x1="62047" y1="70329" x2="62047" y2="70329"/>
                        <a14:foregroundMark x1="62233" y1="68826" x2="62233" y2="68826"/>
                        <a14:foregroundMark x1="63163" y1="66385" x2="63163" y2="66385"/>
                        <a14:foregroundMark x1="65488" y1="71174" x2="65488" y2="71174"/>
                        <a14:foregroundMark x1="64279" y1="76432" x2="64279" y2="76432"/>
                        <a14:foregroundMark x1="62326" y1="78216" x2="62326" y2="78216"/>
                        <a14:foregroundMark x1="58977" y1="81127" x2="58977" y2="81127"/>
                        <a14:foregroundMark x1="45581" y1="79531" x2="45581" y2="79531"/>
                        <a14:foregroundMark x1="87256" y1="57089" x2="87256" y2="57089"/>
                        <a14:foregroundMark x1="84558" y1="57653" x2="84558" y2="57653"/>
                        <a14:foregroundMark x1="84744" y1="53427" x2="84744" y2="53427"/>
                        <a14:foregroundMark x1="92837" y1="53615" x2="92837" y2="53615"/>
                        <a14:foregroundMark x1="78512" y1="56244" x2="78512" y2="56244"/>
                        <a14:backgroundMark x1="44372" y1="34178" x2="44372" y2="34178"/>
                        <a14:backgroundMark x1="42140" y1="34930" x2="42140" y2="34930"/>
                        <a14:backgroundMark x1="40651" y1="35211" x2="40651" y2="35211"/>
                        <a14:backgroundMark x1="64279" y1="76995" x2="64279" y2="769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0196" y="-1146319"/>
            <a:ext cx="10238095" cy="10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45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2050" name="Picture 2" descr="https://ae01.alicdn.com/kf/HTB1yiMNbjfguuRjSszcq6zb7FXaN/Cadre-de-bricolage-dessin-anim-Super-Mario-Bros-jeu-affiche-tissu-soie-champignons-affiches-et-impressions.jpg_Q90.jpg_.web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65" b="89765" l="9767" r="98140">
                        <a14:foregroundMark x1="26977" y1="59343" x2="26977" y2="59343"/>
                        <a14:foregroundMark x1="25581" y1="59812" x2="25581" y2="59812"/>
                        <a14:foregroundMark x1="25860" y1="60939" x2="25860" y2="60939"/>
                        <a14:foregroundMark x1="51070" y1="58028" x2="51070" y2="58028"/>
                        <a14:foregroundMark x1="54140" y1="58028" x2="54140" y2="58028"/>
                        <a14:foregroundMark x1="62233" y1="58685" x2="62233" y2="58685"/>
                        <a14:foregroundMark x1="78884" y1="57840" x2="78884" y2="57840"/>
                        <a14:foregroundMark x1="84372" y1="56338" x2="84372" y2="56338"/>
                        <a14:foregroundMark x1="91721" y1="55775" x2="91721" y2="55775"/>
                        <a14:foregroundMark x1="82233" y1="56338" x2="82233" y2="56338"/>
                        <a14:foregroundMark x1="87907" y1="56338" x2="87907" y2="56338"/>
                        <a14:foregroundMark x1="66326" y1="57840" x2="66326" y2="57840"/>
                        <a14:foregroundMark x1="58698" y1="56526" x2="58698" y2="56526"/>
                        <a14:foregroundMark x1="76558" y1="57746" x2="76558" y2="57746"/>
                        <a14:foregroundMark x1="72930" y1="54366" x2="72930" y2="54366"/>
                        <a14:foregroundMark x1="86884" y1="55117" x2="86884" y2="55117"/>
                        <a14:foregroundMark x1="90047" y1="56338" x2="90047" y2="56338"/>
                        <a14:foregroundMark x1="93860" y1="55869" x2="93860" y2="55869"/>
                        <a14:foregroundMark x1="89488" y1="53052" x2="89488" y2="53052"/>
                        <a14:foregroundMark x1="86233" y1="52958" x2="86233" y2="52958"/>
                        <a14:foregroundMark x1="82233" y1="53803" x2="82233" y2="53803"/>
                        <a14:foregroundMark x1="79535" y1="53897" x2="79535" y2="53897"/>
                        <a14:foregroundMark x1="78047" y1="53709" x2="78047" y2="53709"/>
                        <a14:foregroundMark x1="91721" y1="52864" x2="91721" y2="52864"/>
                        <a14:foregroundMark x1="98140" y1="52300" x2="98140" y2="52300"/>
                        <a14:foregroundMark x1="94791" y1="49859" x2="94791" y2="49859"/>
                        <a14:foregroundMark x1="81767" y1="57277" x2="81767" y2="57277"/>
                        <a14:foregroundMark x1="56558" y1="40094" x2="56558" y2="40094"/>
                        <a14:foregroundMark x1="62047" y1="70329" x2="62047" y2="70329"/>
                        <a14:foregroundMark x1="62233" y1="68826" x2="62233" y2="68826"/>
                        <a14:foregroundMark x1="63163" y1="66385" x2="63163" y2="66385"/>
                        <a14:foregroundMark x1="65488" y1="71174" x2="65488" y2="71174"/>
                        <a14:foregroundMark x1="64279" y1="76432" x2="64279" y2="76432"/>
                        <a14:foregroundMark x1="62326" y1="78216" x2="62326" y2="78216"/>
                        <a14:foregroundMark x1="58977" y1="81127" x2="58977" y2="81127"/>
                        <a14:foregroundMark x1="45581" y1="79531" x2="45581" y2="79531"/>
                        <a14:foregroundMark x1="87256" y1="57089" x2="87256" y2="57089"/>
                        <a14:foregroundMark x1="84558" y1="57653" x2="84558" y2="57653"/>
                        <a14:foregroundMark x1="84744" y1="53427" x2="84744" y2="53427"/>
                        <a14:foregroundMark x1="92837" y1="53615" x2="92837" y2="53615"/>
                        <a14:foregroundMark x1="78512" y1="56244" x2="78512" y2="56244"/>
                        <a14:foregroundMark x1="58791" y1="38028" x2="58791" y2="38028"/>
                        <a14:foregroundMark x1="26140" y1="63474" x2="26140" y2="63474"/>
                        <a14:foregroundMark x1="25674" y1="58122" x2="25674" y2="58122"/>
                        <a14:foregroundMark x1="90605" y1="57277" x2="90605" y2="57277"/>
                        <a14:foregroundMark x1="97023" y1="48451" x2="97023" y2="48451"/>
                        <a14:foregroundMark x1="69488" y1="60469" x2="69488" y2="60469"/>
                        <a14:backgroundMark x1="44372" y1="34178" x2="44372" y2="34178"/>
                        <a14:backgroundMark x1="42140" y1="34930" x2="42140" y2="34930"/>
                        <a14:backgroundMark x1="40651" y1="35211" x2="40651" y2="35211"/>
                        <a14:backgroundMark x1="64279" y1="76995" x2="64279" y2="76995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61261">
            <a:off x="-1071735" y="-25068"/>
            <a:ext cx="7766343" cy="7694096"/>
          </a:xfrm>
          <a:prstGeom prst="rect">
            <a:avLst/>
          </a:prstGeom>
        </p:spPr>
      </p:pic>
      <p:pic>
        <p:nvPicPr>
          <p:cNvPr id="7" name="Picture 2" descr="https://www.greetingcards4kids.com/ekmps/shops/kacey36/images/personalised-super-mario-birthday-card-design-1-46-p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13" b="44194" l="63398" r="92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18" t="24278" r="5906" b="55709"/>
          <a:stretch/>
        </p:blipFill>
        <p:spPr bwMode="auto">
          <a:xfrm>
            <a:off x="7481871" y="3271869"/>
            <a:ext cx="2149813" cy="196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greetingcards4kids.com/ekmps/shops/kacey36/images/personalised-super-mario-birthday-card-design-1-46-p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13" b="44194" l="63398" r="92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18" t="24278" r="5906" b="55709"/>
          <a:stretch/>
        </p:blipFill>
        <p:spPr bwMode="auto">
          <a:xfrm>
            <a:off x="578811" y="1020787"/>
            <a:ext cx="1016525" cy="92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Espace réservé du contenu 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2574">
            <a:off x="8275801" y="-524703"/>
            <a:ext cx="4634232" cy="4634232"/>
          </a:xfrm>
          <a:prstGeom prst="rect">
            <a:avLst/>
          </a:prstGeom>
        </p:spPr>
      </p:pic>
      <p:pic>
        <p:nvPicPr>
          <p:cNvPr id="13" name="Picture 2" descr="https://www.greetingcards4kids.com/ekmps/shops/kacey36/images/personalised-super-mario-birthday-card-design-1-46-p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13" b="44194" l="63398" r="92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18" t="24278" r="5906" b="55709"/>
          <a:stretch/>
        </p:blipFill>
        <p:spPr bwMode="auto">
          <a:xfrm rot="21300664">
            <a:off x="10210322" y="1523496"/>
            <a:ext cx="932468" cy="85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64" y="5980736"/>
            <a:ext cx="5787672" cy="83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5" b="89765" l="9767" r="98140">
                        <a14:foregroundMark x1="26977" y1="59343" x2="26977" y2="59343"/>
                        <a14:foregroundMark x1="25581" y1="59812" x2="25581" y2="59812"/>
                        <a14:foregroundMark x1="25860" y1="60939" x2="25860" y2="60939"/>
                        <a14:foregroundMark x1="51070" y1="58028" x2="51070" y2="58028"/>
                        <a14:foregroundMark x1="54140" y1="58028" x2="54140" y2="58028"/>
                        <a14:foregroundMark x1="62233" y1="58685" x2="62233" y2="58685"/>
                        <a14:foregroundMark x1="78884" y1="57840" x2="78884" y2="57840"/>
                        <a14:foregroundMark x1="84372" y1="56338" x2="84372" y2="56338"/>
                        <a14:foregroundMark x1="91721" y1="55775" x2="91721" y2="55775"/>
                        <a14:foregroundMark x1="82233" y1="56338" x2="82233" y2="56338"/>
                        <a14:foregroundMark x1="87907" y1="56338" x2="87907" y2="56338"/>
                        <a14:foregroundMark x1="66326" y1="57840" x2="66326" y2="57840"/>
                        <a14:foregroundMark x1="58698" y1="56526" x2="58698" y2="56526"/>
                        <a14:foregroundMark x1="76558" y1="57746" x2="76558" y2="57746"/>
                        <a14:foregroundMark x1="72930" y1="54366" x2="72930" y2="54366"/>
                        <a14:foregroundMark x1="86884" y1="55117" x2="86884" y2="55117"/>
                        <a14:foregroundMark x1="90047" y1="56338" x2="90047" y2="56338"/>
                        <a14:foregroundMark x1="93860" y1="55869" x2="93860" y2="55869"/>
                        <a14:foregroundMark x1="89488" y1="53052" x2="89488" y2="53052"/>
                        <a14:foregroundMark x1="86233" y1="52958" x2="86233" y2="52958"/>
                        <a14:foregroundMark x1="82233" y1="53803" x2="82233" y2="53803"/>
                        <a14:foregroundMark x1="79535" y1="53897" x2="79535" y2="53897"/>
                        <a14:foregroundMark x1="78047" y1="53709" x2="78047" y2="53709"/>
                        <a14:foregroundMark x1="91721" y1="52864" x2="91721" y2="52864"/>
                        <a14:foregroundMark x1="98140" y1="52300" x2="98140" y2="52300"/>
                        <a14:foregroundMark x1="94791" y1="49859" x2="94791" y2="49859"/>
                        <a14:foregroundMark x1="81767" y1="57277" x2="81767" y2="57277"/>
                        <a14:foregroundMark x1="56558" y1="40094" x2="56558" y2="40094"/>
                        <a14:foregroundMark x1="62047" y1="70329" x2="62047" y2="70329"/>
                        <a14:foregroundMark x1="62233" y1="68826" x2="62233" y2="68826"/>
                        <a14:foregroundMark x1="63163" y1="66385" x2="63163" y2="66385"/>
                        <a14:foregroundMark x1="65488" y1="71174" x2="65488" y2="71174"/>
                        <a14:foregroundMark x1="64279" y1="76432" x2="64279" y2="76432"/>
                        <a14:foregroundMark x1="62326" y1="78216" x2="62326" y2="78216"/>
                        <a14:foregroundMark x1="58977" y1="81127" x2="58977" y2="81127"/>
                        <a14:foregroundMark x1="45581" y1="79531" x2="45581" y2="79531"/>
                        <a14:foregroundMark x1="87256" y1="57089" x2="87256" y2="57089"/>
                        <a14:foregroundMark x1="84558" y1="57653" x2="84558" y2="57653"/>
                        <a14:foregroundMark x1="84744" y1="53427" x2="84744" y2="53427"/>
                        <a14:foregroundMark x1="92837" y1="53615" x2="92837" y2="53615"/>
                        <a14:foregroundMark x1="78512" y1="56244" x2="78512" y2="56244"/>
                        <a14:backgroundMark x1="44372" y1="34178" x2="44372" y2="34178"/>
                        <a14:backgroundMark x1="42140" y1="34930" x2="42140" y2="34930"/>
                        <a14:backgroundMark x1="40651" y1="35211" x2="40651" y2="35211"/>
                        <a14:backgroundMark x1="64279" y1="76995" x2="64279" y2="769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0196" y="-1146319"/>
            <a:ext cx="10238095" cy="10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4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https://www.greetingcards4kids.com/ekmps/shops/kacey36/images/personalised-super-mario-birthday-card-design-1-46-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13" b="44194" l="63398" r="92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18" t="24278" r="5906" b="55709"/>
          <a:stretch/>
        </p:blipFill>
        <p:spPr bwMode="auto">
          <a:xfrm>
            <a:off x="3112851" y="2502323"/>
            <a:ext cx="2587557" cy="23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59" y="1825625"/>
            <a:ext cx="6619682" cy="4351338"/>
          </a:xfrm>
        </p:spPr>
      </p:pic>
    </p:spTree>
    <p:extLst>
      <p:ext uri="{BB962C8B-B14F-4D97-AF65-F5344CB8AC3E}">
        <p14:creationId xmlns:p14="http://schemas.microsoft.com/office/powerpoint/2010/main" val="29832799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7</Words>
  <Application>Microsoft Office PowerPoint</Application>
  <PresentationFormat>Grand écran</PresentationFormat>
  <Paragraphs>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Bodoni MT Poster Compressed</vt:lpstr>
      <vt:lpstr>Calibri</vt:lpstr>
      <vt:lpstr>Calibri Light</vt:lpstr>
      <vt:lpstr>Chiller</vt:lpstr>
      <vt:lpstr>Matura MT Script Capitals</vt:lpstr>
      <vt:lpstr>Thème Office</vt:lpstr>
      <vt:lpstr>Présentation PowerPoint</vt:lpstr>
      <vt:lpstr>Présentation PowerPoint</vt:lpstr>
      <vt:lpstr>Joyeux anniversaire  Ali  8 ans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Naoual</dc:creator>
  <cp:lastModifiedBy>Nour Eddine</cp:lastModifiedBy>
  <cp:revision>13</cp:revision>
  <dcterms:created xsi:type="dcterms:W3CDTF">2022-06-02T07:41:47Z</dcterms:created>
  <dcterms:modified xsi:type="dcterms:W3CDTF">2022-06-03T07:55:53Z</dcterms:modified>
</cp:coreProperties>
</file>